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介入壁报封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635"/>
            <a:ext cx="12192000" cy="685863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所行皆坦途</cp:lastModifiedBy>
  <cp:revision>5</cp:revision>
  <dcterms:created xsi:type="dcterms:W3CDTF">2023-08-09T12:44:00Z</dcterms:created>
  <dcterms:modified xsi:type="dcterms:W3CDTF">2025-10-27T10:32:49Z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A25D1ED4979344659E1D5A423F5E834A_12</vt:lpwstr>
  </property>
</Properties>
</file>